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1" r:id="rId3"/>
    <p:sldId id="262" r:id="rId4"/>
    <p:sldId id="263" r:id="rId5"/>
    <p:sldId id="258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8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CC7194-FB6D-485A-BB34-B3A884103F0E}" v="49" dt="2023-01-27T16:38:23.6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3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6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ris Mette" userId="e5c623d9-263b-491e-8eab-1b567e05cfe1" providerId="ADAL" clId="{61CC7194-FB6D-485A-BB34-B3A884103F0E}"/>
    <pc:docChg chg="undo custSel addSld delSld modSld sldOrd modMainMaster">
      <pc:chgData name="Boris Mette" userId="e5c623d9-263b-491e-8eab-1b567e05cfe1" providerId="ADAL" clId="{61CC7194-FB6D-485A-BB34-B3A884103F0E}" dt="2023-02-07T08:44:00.216" v="90" actId="2890"/>
      <pc:docMkLst>
        <pc:docMk/>
      </pc:docMkLst>
      <pc:sldChg chg="modSp del">
        <pc:chgData name="Boris Mette" userId="e5c623d9-263b-491e-8eab-1b567e05cfe1" providerId="ADAL" clId="{61CC7194-FB6D-485A-BB34-B3A884103F0E}" dt="2023-01-26T12:46:22.271" v="3" actId="47"/>
        <pc:sldMkLst>
          <pc:docMk/>
          <pc:sldMk cId="3025464969" sldId="256"/>
        </pc:sldMkLst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k cId="3025464969" sldId="256"/>
            <ac:spMk id="8" creationId="{A1E013CB-8F6C-88B1-773D-8DD61D1EBE83}"/>
          </ac:spMkLst>
        </pc:sp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025464969" sldId="256"/>
            <ac:picMk id="1026" creationId="{200CD60E-EBCD-374C-A64B-D77CD7D17F35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025464969" sldId="256"/>
            <ac:picMk id="1028" creationId="{D080D03A-5AF5-CC1C-271A-C485A8CE19F4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025464969" sldId="256"/>
            <ac:picMk id="1030" creationId="{0502D159-B07F-A66C-64D4-519840D12708}"/>
          </ac:picMkLst>
        </pc:picChg>
      </pc:sldChg>
      <pc:sldChg chg="modSp del">
        <pc:chgData name="Boris Mette" userId="e5c623d9-263b-491e-8eab-1b567e05cfe1" providerId="ADAL" clId="{61CC7194-FB6D-485A-BB34-B3A884103F0E}" dt="2023-01-26T12:46:22.271" v="3" actId="47"/>
        <pc:sldMkLst>
          <pc:docMk/>
          <pc:sldMk cId="3556706520" sldId="257"/>
        </pc:sldMkLst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k cId="3556706520" sldId="257"/>
            <ac:spMk id="8" creationId="{A1E013CB-8F6C-88B1-773D-8DD61D1EBE83}"/>
          </ac:spMkLst>
        </pc:sp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556706520" sldId="257"/>
            <ac:picMk id="2" creationId="{FB0863FF-D4BD-E00A-4746-0F764164F67F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556706520" sldId="257"/>
            <ac:picMk id="1026" creationId="{200CD60E-EBCD-374C-A64B-D77CD7D17F35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556706520" sldId="257"/>
            <ac:picMk id="1030" creationId="{0502D159-B07F-A66C-64D4-519840D12708}"/>
          </ac:picMkLst>
        </pc:picChg>
      </pc:sldChg>
      <pc:sldChg chg="addSp delSp modSp mod ord">
        <pc:chgData name="Boris Mette" userId="e5c623d9-263b-491e-8eab-1b567e05cfe1" providerId="ADAL" clId="{61CC7194-FB6D-485A-BB34-B3A884103F0E}" dt="2023-02-07T08:43:54.775" v="88"/>
        <pc:sldMkLst>
          <pc:docMk/>
          <pc:sldMk cId="3760259519" sldId="258"/>
        </pc:sldMkLst>
        <pc:spChg chg="add del mod">
          <ac:chgData name="Boris Mette" userId="e5c623d9-263b-491e-8eab-1b567e05cfe1" providerId="ADAL" clId="{61CC7194-FB6D-485A-BB34-B3A884103F0E}" dt="2023-01-26T12:51:29.302" v="11" actId="478"/>
          <ac:spMkLst>
            <pc:docMk/>
            <pc:sldMk cId="3760259519" sldId="258"/>
            <ac:spMk id="3" creationId="{F6C002A8-68A3-0D00-D41A-95AFD67C8A13}"/>
          </ac:spMkLst>
        </pc:spChg>
        <pc:spChg chg="add mod">
          <ac:chgData name="Boris Mette" userId="e5c623d9-263b-491e-8eab-1b567e05cfe1" providerId="ADAL" clId="{61CC7194-FB6D-485A-BB34-B3A884103F0E}" dt="2023-01-27T16:38:45.759" v="86" actId="1076"/>
          <ac:spMkLst>
            <pc:docMk/>
            <pc:sldMk cId="3760259519" sldId="258"/>
            <ac:spMk id="6" creationId="{2BC4E64D-25BA-5CE9-0581-D3BC443EB767}"/>
          </ac:spMkLst>
        </pc:spChg>
        <pc:spChg chg="del mod">
          <ac:chgData name="Boris Mette" userId="e5c623d9-263b-491e-8eab-1b567e05cfe1" providerId="ADAL" clId="{61CC7194-FB6D-485A-BB34-B3A884103F0E}" dt="2023-01-26T12:51:18.001" v="8" actId="21"/>
          <ac:spMkLst>
            <pc:docMk/>
            <pc:sldMk cId="3760259519" sldId="258"/>
            <ac:spMk id="8" creationId="{A1E013CB-8F6C-88B1-773D-8DD61D1EBE83}"/>
          </ac:spMkLst>
        </pc:spChg>
        <pc:picChg chg="add del mod">
          <ac:chgData name="Boris Mette" userId="e5c623d9-263b-491e-8eab-1b567e05cfe1" providerId="ADAL" clId="{61CC7194-FB6D-485A-BB34-B3A884103F0E}" dt="2023-01-27T16:36:56.495" v="56" actId="478"/>
          <ac:picMkLst>
            <pc:docMk/>
            <pc:sldMk cId="3760259519" sldId="258"/>
            <ac:picMk id="2" creationId="{8B1F547A-C52D-2DB7-3906-F2DB804CAF3A}"/>
          </ac:picMkLst>
        </pc:picChg>
        <pc:picChg chg="add mod">
          <ac:chgData name="Boris Mette" userId="e5c623d9-263b-491e-8eab-1b567e05cfe1" providerId="ADAL" clId="{61CC7194-FB6D-485A-BB34-B3A884103F0E}" dt="2023-01-26T12:51:23.870" v="10"/>
          <ac:picMkLst>
            <pc:docMk/>
            <pc:sldMk cId="3760259519" sldId="258"/>
            <ac:picMk id="4" creationId="{6A1CDADF-88E8-ECA5-92C6-4A3AB2040FEE}"/>
          </ac:picMkLst>
        </pc:picChg>
        <pc:picChg chg="add mod ord">
          <ac:chgData name="Boris Mette" userId="e5c623d9-263b-491e-8eab-1b567e05cfe1" providerId="ADAL" clId="{61CC7194-FB6D-485A-BB34-B3A884103F0E}" dt="2023-01-27T16:38:06.139" v="71" actId="167"/>
          <ac:picMkLst>
            <pc:docMk/>
            <pc:sldMk cId="3760259519" sldId="258"/>
            <ac:picMk id="5" creationId="{3D3A0E99-D910-6A18-2214-16F873CB2DDC}"/>
          </ac:picMkLst>
        </pc:picChg>
        <pc:picChg chg="add del mod">
          <ac:chgData name="Boris Mette" userId="e5c623d9-263b-491e-8eab-1b567e05cfe1" providerId="ADAL" clId="{61CC7194-FB6D-485A-BB34-B3A884103F0E}" dt="2023-01-26T12:51:29.302" v="11" actId="478"/>
          <ac:picMkLst>
            <pc:docMk/>
            <pc:sldMk cId="3760259519" sldId="258"/>
            <ac:picMk id="5" creationId="{BC047166-3BAE-4F31-1FE6-ACC190457405}"/>
          </ac:picMkLst>
        </pc:picChg>
        <pc:picChg chg="add mod">
          <ac:chgData name="Boris Mette" userId="e5c623d9-263b-491e-8eab-1b567e05cfe1" providerId="ADAL" clId="{61CC7194-FB6D-485A-BB34-B3A884103F0E}" dt="2023-01-26T12:52:38.510" v="20" actId="1076"/>
          <ac:picMkLst>
            <pc:docMk/>
            <pc:sldMk cId="3760259519" sldId="258"/>
            <ac:picMk id="7" creationId="{BB79B948-ADBA-132B-037C-3EC9C1D22472}"/>
          </ac:picMkLst>
        </pc:picChg>
        <pc:picChg chg="del mod">
          <ac:chgData name="Boris Mette" userId="e5c623d9-263b-491e-8eab-1b567e05cfe1" providerId="ADAL" clId="{61CC7194-FB6D-485A-BB34-B3A884103F0E}" dt="2023-01-26T12:51:18.001" v="8" actId="21"/>
          <ac:picMkLst>
            <pc:docMk/>
            <pc:sldMk cId="3760259519" sldId="258"/>
            <ac:picMk id="1026" creationId="{200CD60E-EBCD-374C-A64B-D77CD7D17F35}"/>
          </ac:picMkLst>
        </pc:picChg>
        <pc:picChg chg="del mod">
          <ac:chgData name="Boris Mette" userId="e5c623d9-263b-491e-8eab-1b567e05cfe1" providerId="ADAL" clId="{61CC7194-FB6D-485A-BB34-B3A884103F0E}" dt="2023-01-26T12:51:18.001" v="8" actId="21"/>
          <ac:picMkLst>
            <pc:docMk/>
            <pc:sldMk cId="3760259519" sldId="258"/>
            <ac:picMk id="1028" creationId="{D080D03A-5AF5-CC1C-271A-C485A8CE19F4}"/>
          </ac:picMkLst>
        </pc:picChg>
        <pc:picChg chg="del mod">
          <ac:chgData name="Boris Mette" userId="e5c623d9-263b-491e-8eab-1b567e05cfe1" providerId="ADAL" clId="{61CC7194-FB6D-485A-BB34-B3A884103F0E}" dt="2023-01-26T12:51:18.001" v="8" actId="21"/>
          <ac:picMkLst>
            <pc:docMk/>
            <pc:sldMk cId="3760259519" sldId="258"/>
            <ac:picMk id="1030" creationId="{0502D159-B07F-A66C-64D4-519840D12708}"/>
          </ac:picMkLst>
        </pc:picChg>
      </pc:sldChg>
      <pc:sldChg chg="addSp delSp modSp add mod ord">
        <pc:chgData name="Boris Mette" userId="e5c623d9-263b-491e-8eab-1b567e05cfe1" providerId="ADAL" clId="{61CC7194-FB6D-485A-BB34-B3A884103F0E}" dt="2023-02-07T08:43:54.775" v="88"/>
        <pc:sldMkLst>
          <pc:docMk/>
          <pc:sldMk cId="3754534183" sldId="259"/>
        </pc:sldMkLst>
        <pc:spChg chg="mod">
          <ac:chgData name="Boris Mette" userId="e5c623d9-263b-491e-8eab-1b567e05cfe1" providerId="ADAL" clId="{61CC7194-FB6D-485A-BB34-B3A884103F0E}" dt="2023-01-27T16:38:42.499" v="85" actId="1076"/>
          <ac:spMkLst>
            <pc:docMk/>
            <pc:sldMk cId="3754534183" sldId="259"/>
            <ac:spMk id="6" creationId="{2BC4E64D-25BA-5CE9-0581-D3BC443EB767}"/>
          </ac:spMkLst>
        </pc:spChg>
        <pc:picChg chg="del">
          <ac:chgData name="Boris Mette" userId="e5c623d9-263b-491e-8eab-1b567e05cfe1" providerId="ADAL" clId="{61CC7194-FB6D-485A-BB34-B3A884103F0E}" dt="2023-01-27T16:36:57.626" v="57" actId="478"/>
          <ac:picMkLst>
            <pc:docMk/>
            <pc:sldMk cId="3754534183" sldId="259"/>
            <ac:picMk id="2" creationId="{8B1F547A-C52D-2DB7-3906-F2DB804CAF3A}"/>
          </ac:picMkLst>
        </pc:picChg>
        <pc:picChg chg="add mod ord">
          <ac:chgData name="Boris Mette" userId="e5c623d9-263b-491e-8eab-1b567e05cfe1" providerId="ADAL" clId="{61CC7194-FB6D-485A-BB34-B3A884103F0E}" dt="2023-01-27T16:38:12.218" v="73" actId="167"/>
          <ac:picMkLst>
            <pc:docMk/>
            <pc:sldMk cId="3754534183" sldId="259"/>
            <ac:picMk id="3" creationId="{E515E8A1-7348-4627-C754-CC5020BBD45E}"/>
          </ac:picMkLst>
        </pc:picChg>
        <pc:picChg chg="mod">
          <ac:chgData name="Boris Mette" userId="e5c623d9-263b-491e-8eab-1b567e05cfe1" providerId="ADAL" clId="{61CC7194-FB6D-485A-BB34-B3A884103F0E}" dt="2023-01-26T12:53:01.646" v="28" actId="1076"/>
          <ac:picMkLst>
            <pc:docMk/>
            <pc:sldMk cId="3754534183" sldId="259"/>
            <ac:picMk id="4" creationId="{6A1CDADF-88E8-ECA5-92C6-4A3AB2040FEE}"/>
          </ac:picMkLst>
        </pc:picChg>
      </pc:sldChg>
      <pc:sldChg chg="modSp del">
        <pc:chgData name="Boris Mette" userId="e5c623d9-263b-491e-8eab-1b567e05cfe1" providerId="ADAL" clId="{61CC7194-FB6D-485A-BB34-B3A884103F0E}" dt="2023-01-26T12:46:22.271" v="3" actId="47"/>
        <pc:sldMkLst>
          <pc:docMk/>
          <pc:sldMk cId="3994113064" sldId="259"/>
        </pc:sldMkLst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k cId="3994113064" sldId="259"/>
            <ac:spMk id="8" creationId="{A1E013CB-8F6C-88B1-773D-8DD61D1EBE83}"/>
          </ac:spMkLst>
        </pc:sp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994113064" sldId="259"/>
            <ac:picMk id="2" creationId="{FB0863FF-D4BD-E00A-4746-0F764164F67F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994113064" sldId="259"/>
            <ac:picMk id="3" creationId="{FEE97BB3-2EDF-AEE7-BF8C-8054BB777377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994113064" sldId="259"/>
            <ac:picMk id="1030" creationId="{0502D159-B07F-A66C-64D4-519840D12708}"/>
          </ac:picMkLst>
        </pc:picChg>
      </pc:sldChg>
      <pc:sldChg chg="addSp delSp modSp add mod">
        <pc:chgData name="Boris Mette" userId="e5c623d9-263b-491e-8eab-1b567e05cfe1" providerId="ADAL" clId="{61CC7194-FB6D-485A-BB34-B3A884103F0E}" dt="2023-01-27T16:38:15.853" v="75" actId="167"/>
        <pc:sldMkLst>
          <pc:docMk/>
          <pc:sldMk cId="1180022996" sldId="260"/>
        </pc:sldMkLst>
        <pc:spChg chg="mod">
          <ac:chgData name="Boris Mette" userId="e5c623d9-263b-491e-8eab-1b567e05cfe1" providerId="ADAL" clId="{61CC7194-FB6D-485A-BB34-B3A884103F0E}" dt="2023-01-26T12:54:38.352" v="48" actId="207"/>
          <ac:spMkLst>
            <pc:docMk/>
            <pc:sldMk cId="1180022996" sldId="260"/>
            <ac:spMk id="6" creationId="{2BC4E64D-25BA-5CE9-0581-D3BC443EB767}"/>
          </ac:spMkLst>
        </pc:spChg>
        <pc:spChg chg="add del mod">
          <ac:chgData name="Boris Mette" userId="e5c623d9-263b-491e-8eab-1b567e05cfe1" providerId="ADAL" clId="{61CC7194-FB6D-485A-BB34-B3A884103F0E}" dt="2023-01-26T12:55:45.324" v="55" actId="478"/>
          <ac:spMkLst>
            <pc:docMk/>
            <pc:sldMk cId="1180022996" sldId="260"/>
            <ac:spMk id="8" creationId="{20E6C9FB-A45E-B963-8127-17F2FA92ED8A}"/>
          </ac:spMkLst>
        </pc:spChg>
        <pc:picChg chg="del mod">
          <ac:chgData name="Boris Mette" userId="e5c623d9-263b-491e-8eab-1b567e05cfe1" providerId="ADAL" clId="{61CC7194-FB6D-485A-BB34-B3A884103F0E}" dt="2023-01-27T16:36:58.875" v="58" actId="478"/>
          <ac:picMkLst>
            <pc:docMk/>
            <pc:sldMk cId="1180022996" sldId="260"/>
            <ac:picMk id="2" creationId="{8B1F547A-C52D-2DB7-3906-F2DB804CAF3A}"/>
          </ac:picMkLst>
        </pc:picChg>
        <pc:picChg chg="add del mod">
          <ac:chgData name="Boris Mette" userId="e5c623d9-263b-491e-8eab-1b567e05cfe1" providerId="ADAL" clId="{61CC7194-FB6D-485A-BB34-B3A884103F0E}" dt="2023-01-26T12:54:00.450" v="35" actId="21"/>
          <ac:picMkLst>
            <pc:docMk/>
            <pc:sldMk cId="1180022996" sldId="260"/>
            <ac:picMk id="3" creationId="{1C7F28A4-62B9-F745-5CE7-24B66917D67D}"/>
          </ac:picMkLst>
        </pc:picChg>
        <pc:picChg chg="add mod ord">
          <ac:chgData name="Boris Mette" userId="e5c623d9-263b-491e-8eab-1b567e05cfe1" providerId="ADAL" clId="{61CC7194-FB6D-485A-BB34-B3A884103F0E}" dt="2023-01-27T16:38:15.853" v="75" actId="167"/>
          <ac:picMkLst>
            <pc:docMk/>
            <pc:sldMk cId="1180022996" sldId="260"/>
            <ac:picMk id="3" creationId="{31C8C612-A498-E112-557F-CDE4CA8C05DD}"/>
          </ac:picMkLst>
        </pc:picChg>
        <pc:picChg chg="add mod">
          <ac:chgData name="Boris Mette" userId="e5c623d9-263b-491e-8eab-1b567e05cfe1" providerId="ADAL" clId="{61CC7194-FB6D-485A-BB34-B3A884103F0E}" dt="2023-01-26T12:54:02.844" v="37"/>
          <ac:picMkLst>
            <pc:docMk/>
            <pc:sldMk cId="1180022996" sldId="260"/>
            <ac:picMk id="5" creationId="{1BD79C76-C40A-E727-222E-88EF2DFE220F}"/>
          </ac:picMkLst>
        </pc:picChg>
        <pc:picChg chg="del">
          <ac:chgData name="Boris Mette" userId="e5c623d9-263b-491e-8eab-1b567e05cfe1" providerId="ADAL" clId="{61CC7194-FB6D-485A-BB34-B3A884103F0E}" dt="2023-01-26T12:54:01.949" v="36" actId="478"/>
          <ac:picMkLst>
            <pc:docMk/>
            <pc:sldMk cId="1180022996" sldId="260"/>
            <ac:picMk id="7" creationId="{BB79B948-ADBA-132B-037C-3EC9C1D22472}"/>
          </ac:picMkLst>
        </pc:picChg>
      </pc:sldChg>
      <pc:sldChg chg="modSp del">
        <pc:chgData name="Boris Mette" userId="e5c623d9-263b-491e-8eab-1b567e05cfe1" providerId="ADAL" clId="{61CC7194-FB6D-485A-BB34-B3A884103F0E}" dt="2023-01-26T12:46:22.271" v="3" actId="47"/>
        <pc:sldMkLst>
          <pc:docMk/>
          <pc:sldMk cId="3025555073" sldId="260"/>
        </pc:sldMkLst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k cId="3025555073" sldId="260"/>
            <ac:spMk id="8" creationId="{A1E013CB-8F6C-88B1-773D-8DD61D1EBE83}"/>
          </ac:spMkLst>
        </pc:sp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025555073" sldId="260"/>
            <ac:picMk id="2" creationId="{FB0863FF-D4BD-E00A-4746-0F764164F67F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025555073" sldId="260"/>
            <ac:picMk id="1026" creationId="{200CD60E-EBCD-374C-A64B-D77CD7D17F35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3025555073" sldId="260"/>
            <ac:picMk id="1030" creationId="{0502D159-B07F-A66C-64D4-519840D12708}"/>
          </ac:picMkLst>
        </pc:picChg>
      </pc:sldChg>
      <pc:sldChg chg="modSp del">
        <pc:chgData name="Boris Mette" userId="e5c623d9-263b-491e-8eab-1b567e05cfe1" providerId="ADAL" clId="{61CC7194-FB6D-485A-BB34-B3A884103F0E}" dt="2023-01-26T12:46:22.271" v="3" actId="47"/>
        <pc:sldMkLst>
          <pc:docMk/>
          <pc:sldMk cId="994475692" sldId="261"/>
        </pc:sldMkLst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k cId="994475692" sldId="261"/>
            <ac:spMk id="8" creationId="{A1E013CB-8F6C-88B1-773D-8DD61D1EBE83}"/>
          </ac:spMkLst>
        </pc:sp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994475692" sldId="261"/>
            <ac:picMk id="2" creationId="{FB0863FF-D4BD-E00A-4746-0F764164F67F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994475692" sldId="261"/>
            <ac:picMk id="3" creationId="{FEE97BB3-2EDF-AEE7-BF8C-8054BB777377}"/>
          </ac:picMkLst>
        </pc:picChg>
        <pc:picChg chg="mod">
          <ac:chgData name="Boris Mette" userId="e5c623d9-263b-491e-8eab-1b567e05cfe1" providerId="ADAL" clId="{61CC7194-FB6D-485A-BB34-B3A884103F0E}" dt="2023-01-26T12:45:48.585" v="0"/>
          <ac:picMkLst>
            <pc:docMk/>
            <pc:sldMk cId="994475692" sldId="261"/>
            <ac:picMk id="1030" creationId="{0502D159-B07F-A66C-64D4-519840D12708}"/>
          </ac:picMkLst>
        </pc:picChg>
      </pc:sldChg>
      <pc:sldChg chg="addSp delSp modSp add mod">
        <pc:chgData name="Boris Mette" userId="e5c623d9-263b-491e-8eab-1b567e05cfe1" providerId="ADAL" clId="{61CC7194-FB6D-485A-BB34-B3A884103F0E}" dt="2023-01-27T16:38:36.619" v="84" actId="1076"/>
        <pc:sldMkLst>
          <pc:docMk/>
          <pc:sldMk cId="1898244184" sldId="261"/>
        </pc:sldMkLst>
        <pc:spChg chg="mod">
          <ac:chgData name="Boris Mette" userId="e5c623d9-263b-491e-8eab-1b567e05cfe1" providerId="ADAL" clId="{61CC7194-FB6D-485A-BB34-B3A884103F0E}" dt="2023-01-27T16:38:36.619" v="84" actId="1076"/>
          <ac:spMkLst>
            <pc:docMk/>
            <pc:sldMk cId="1898244184" sldId="261"/>
            <ac:spMk id="6" creationId="{2BC4E64D-25BA-5CE9-0581-D3BC443EB767}"/>
          </ac:spMkLst>
        </pc:spChg>
        <pc:picChg chg="del">
          <ac:chgData name="Boris Mette" userId="e5c623d9-263b-491e-8eab-1b567e05cfe1" providerId="ADAL" clId="{61CC7194-FB6D-485A-BB34-B3A884103F0E}" dt="2023-01-27T16:36:59.995" v="59" actId="478"/>
          <ac:picMkLst>
            <pc:docMk/>
            <pc:sldMk cId="1898244184" sldId="261"/>
            <ac:picMk id="2" creationId="{8B1F547A-C52D-2DB7-3906-F2DB804CAF3A}"/>
          </ac:picMkLst>
        </pc:picChg>
        <pc:picChg chg="add mod">
          <ac:chgData name="Boris Mette" userId="e5c623d9-263b-491e-8eab-1b567e05cfe1" providerId="ADAL" clId="{61CC7194-FB6D-485A-BB34-B3A884103F0E}" dt="2023-01-26T12:54:12.084" v="40"/>
          <ac:picMkLst>
            <pc:docMk/>
            <pc:sldMk cId="1898244184" sldId="261"/>
            <ac:picMk id="3" creationId="{8329C461-3788-1FD3-408C-C18272889B17}"/>
          </ac:picMkLst>
        </pc:picChg>
        <pc:picChg chg="add mod ord">
          <ac:chgData name="Boris Mette" userId="e5c623d9-263b-491e-8eab-1b567e05cfe1" providerId="ADAL" clId="{61CC7194-FB6D-485A-BB34-B3A884103F0E}" dt="2023-01-27T16:38:19.127" v="77" actId="167"/>
          <ac:picMkLst>
            <pc:docMk/>
            <pc:sldMk cId="1898244184" sldId="261"/>
            <ac:picMk id="4" creationId="{4E473E66-9B23-5DF1-C0B5-40F9BCA2EBFF}"/>
          </ac:picMkLst>
        </pc:picChg>
        <pc:picChg chg="del">
          <ac:chgData name="Boris Mette" userId="e5c623d9-263b-491e-8eab-1b567e05cfe1" providerId="ADAL" clId="{61CC7194-FB6D-485A-BB34-B3A884103F0E}" dt="2023-01-26T12:54:13.285" v="41" actId="478"/>
          <ac:picMkLst>
            <pc:docMk/>
            <pc:sldMk cId="1898244184" sldId="261"/>
            <ac:picMk id="4" creationId="{6A1CDADF-88E8-ECA5-92C6-4A3AB2040FEE}"/>
          </ac:picMkLst>
        </pc:picChg>
      </pc:sldChg>
      <pc:sldChg chg="add del">
        <pc:chgData name="Boris Mette" userId="e5c623d9-263b-491e-8eab-1b567e05cfe1" providerId="ADAL" clId="{61CC7194-FB6D-485A-BB34-B3A884103F0E}" dt="2023-01-26T12:54:06.933" v="38" actId="47"/>
        <pc:sldMkLst>
          <pc:docMk/>
          <pc:sldMk cId="2805438495" sldId="261"/>
        </pc:sldMkLst>
      </pc:sldChg>
      <pc:sldChg chg="addSp delSp modSp add mod">
        <pc:chgData name="Boris Mette" userId="e5c623d9-263b-491e-8eab-1b567e05cfe1" providerId="ADAL" clId="{61CC7194-FB6D-485A-BB34-B3A884103F0E}" dt="2023-01-27T16:38:33.747" v="83" actId="1076"/>
        <pc:sldMkLst>
          <pc:docMk/>
          <pc:sldMk cId="2268473094" sldId="262"/>
        </pc:sldMkLst>
        <pc:spChg chg="mod">
          <ac:chgData name="Boris Mette" userId="e5c623d9-263b-491e-8eab-1b567e05cfe1" providerId="ADAL" clId="{61CC7194-FB6D-485A-BB34-B3A884103F0E}" dt="2023-01-27T16:38:33.747" v="83" actId="1076"/>
          <ac:spMkLst>
            <pc:docMk/>
            <pc:sldMk cId="2268473094" sldId="262"/>
            <ac:spMk id="6" creationId="{2BC4E64D-25BA-5CE9-0581-D3BC443EB767}"/>
          </ac:spMkLst>
        </pc:spChg>
        <pc:picChg chg="del">
          <ac:chgData name="Boris Mette" userId="e5c623d9-263b-491e-8eab-1b567e05cfe1" providerId="ADAL" clId="{61CC7194-FB6D-485A-BB34-B3A884103F0E}" dt="2023-01-27T16:37:01.268" v="60" actId="478"/>
          <ac:picMkLst>
            <pc:docMk/>
            <pc:sldMk cId="2268473094" sldId="262"/>
            <ac:picMk id="2" creationId="{8B1F547A-C52D-2DB7-3906-F2DB804CAF3A}"/>
          </ac:picMkLst>
        </pc:picChg>
        <pc:picChg chg="add mod ord">
          <ac:chgData name="Boris Mette" userId="e5c623d9-263b-491e-8eab-1b567e05cfe1" providerId="ADAL" clId="{61CC7194-FB6D-485A-BB34-B3A884103F0E}" dt="2023-01-27T16:38:22.427" v="79" actId="167"/>
          <ac:picMkLst>
            <pc:docMk/>
            <pc:sldMk cId="2268473094" sldId="262"/>
            <ac:picMk id="3" creationId="{5CEBFF77-CC56-22D1-3146-AE2E897E26B5}"/>
          </ac:picMkLst>
        </pc:picChg>
      </pc:sldChg>
      <pc:sldChg chg="addSp delSp modSp add mod">
        <pc:chgData name="Boris Mette" userId="e5c623d9-263b-491e-8eab-1b567e05cfe1" providerId="ADAL" clId="{61CC7194-FB6D-485A-BB34-B3A884103F0E}" dt="2023-01-27T16:38:29.156" v="82" actId="1076"/>
        <pc:sldMkLst>
          <pc:docMk/>
          <pc:sldMk cId="3998062179" sldId="263"/>
        </pc:sldMkLst>
        <pc:spChg chg="mod">
          <ac:chgData name="Boris Mette" userId="e5c623d9-263b-491e-8eab-1b567e05cfe1" providerId="ADAL" clId="{61CC7194-FB6D-485A-BB34-B3A884103F0E}" dt="2023-01-27T16:38:29.156" v="82" actId="1076"/>
          <ac:spMkLst>
            <pc:docMk/>
            <pc:sldMk cId="3998062179" sldId="263"/>
            <ac:spMk id="6" creationId="{2BC4E64D-25BA-5CE9-0581-D3BC443EB767}"/>
          </ac:spMkLst>
        </pc:spChg>
        <pc:picChg chg="del">
          <ac:chgData name="Boris Mette" userId="e5c623d9-263b-491e-8eab-1b567e05cfe1" providerId="ADAL" clId="{61CC7194-FB6D-485A-BB34-B3A884103F0E}" dt="2023-01-27T16:37:02.490" v="61" actId="478"/>
          <ac:picMkLst>
            <pc:docMk/>
            <pc:sldMk cId="3998062179" sldId="263"/>
            <ac:picMk id="2" creationId="{8B1F547A-C52D-2DB7-3906-F2DB804CAF3A}"/>
          </ac:picMkLst>
        </pc:picChg>
        <pc:picChg chg="add mod ord">
          <ac:chgData name="Boris Mette" userId="e5c623d9-263b-491e-8eab-1b567e05cfe1" providerId="ADAL" clId="{61CC7194-FB6D-485A-BB34-B3A884103F0E}" dt="2023-01-27T16:38:25.255" v="81" actId="167"/>
          <ac:picMkLst>
            <pc:docMk/>
            <pc:sldMk cId="3998062179" sldId="263"/>
            <ac:picMk id="4" creationId="{B1D9A6F8-00FF-5F02-5292-A46765EDF2C2}"/>
          </ac:picMkLst>
        </pc:picChg>
      </pc:sldChg>
      <pc:sldChg chg="add del">
        <pc:chgData name="Boris Mette" userId="e5c623d9-263b-491e-8eab-1b567e05cfe1" providerId="ADAL" clId="{61CC7194-FB6D-485A-BB34-B3A884103F0E}" dt="2023-02-07T08:44:00.216" v="90" actId="2890"/>
        <pc:sldMkLst>
          <pc:docMk/>
          <pc:sldMk cId="3716746" sldId="264"/>
        </pc:sldMkLst>
      </pc:sldChg>
      <pc:sldMasterChg chg="modSp modSldLayout">
        <pc:chgData name="Boris Mette" userId="e5c623d9-263b-491e-8eab-1b567e05cfe1" providerId="ADAL" clId="{61CC7194-FB6D-485A-BB34-B3A884103F0E}" dt="2023-01-26T12:45:48.585" v="0"/>
        <pc:sldMasterMkLst>
          <pc:docMk/>
          <pc:sldMasterMk cId="2913304460" sldId="2147483648"/>
        </pc:sldMasterMkLst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asterMk cId="2913304460" sldId="2147483648"/>
            <ac:spMk id="2" creationId="{0BE1F052-2F3F-4E76-35DA-FE2BAC9D6D89}"/>
          </ac:spMkLst>
        </pc:spChg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asterMk cId="2913304460" sldId="2147483648"/>
            <ac:spMk id="3" creationId="{56338F4C-28CC-8206-B903-7A0306C43403}"/>
          </ac:spMkLst>
        </pc:spChg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asterMk cId="2913304460" sldId="2147483648"/>
            <ac:spMk id="4" creationId="{ED69863C-926D-023E-4CCF-A71197FF6CA4}"/>
          </ac:spMkLst>
        </pc:spChg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asterMk cId="2913304460" sldId="2147483648"/>
            <ac:spMk id="5" creationId="{81FD9D29-2950-99A7-731D-2621B51A74AC}"/>
          </ac:spMkLst>
        </pc:spChg>
        <pc:spChg chg="mod">
          <ac:chgData name="Boris Mette" userId="e5c623d9-263b-491e-8eab-1b567e05cfe1" providerId="ADAL" clId="{61CC7194-FB6D-485A-BB34-B3A884103F0E}" dt="2023-01-26T12:45:48.585" v="0"/>
          <ac:spMkLst>
            <pc:docMk/>
            <pc:sldMasterMk cId="2913304460" sldId="2147483648"/>
            <ac:spMk id="6" creationId="{73F0DFA8-0C28-9FEA-8628-730E6A88592E}"/>
          </ac:spMkLst>
        </pc:spChg>
        <pc:sldLayoutChg chg="modSp">
          <pc:chgData name="Boris Mette" userId="e5c623d9-263b-491e-8eab-1b567e05cfe1" providerId="ADAL" clId="{61CC7194-FB6D-485A-BB34-B3A884103F0E}" dt="2023-01-26T12:45:48.585" v="0"/>
          <pc:sldLayoutMkLst>
            <pc:docMk/>
            <pc:sldMasterMk cId="2913304460" sldId="2147483648"/>
            <pc:sldLayoutMk cId="2851863208" sldId="2147483649"/>
          </pc:sldLayoutMkLst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2851863208" sldId="2147483649"/>
              <ac:spMk id="2" creationId="{60A3D326-1A50-8A61-BF39-F7AEE601C255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2851863208" sldId="2147483649"/>
              <ac:spMk id="3" creationId="{53CAF78F-34AD-0CB6-18E2-4F48667E6506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45:48.585" v="0"/>
          <pc:sldLayoutMkLst>
            <pc:docMk/>
            <pc:sldMasterMk cId="2913304460" sldId="2147483648"/>
            <pc:sldLayoutMk cId="214363687" sldId="2147483651"/>
          </pc:sldLayoutMkLst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214363687" sldId="2147483651"/>
              <ac:spMk id="2" creationId="{AA9AB84A-091C-A336-16C6-DE52265CC098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214363687" sldId="2147483651"/>
              <ac:spMk id="3" creationId="{EDAF1E5B-3308-C254-9432-B395B4EE8EA2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45:48.585" v="0"/>
          <pc:sldLayoutMkLst>
            <pc:docMk/>
            <pc:sldMasterMk cId="2913304460" sldId="2147483648"/>
            <pc:sldLayoutMk cId="747566629" sldId="2147483652"/>
          </pc:sldLayoutMkLst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747566629" sldId="2147483652"/>
              <ac:spMk id="3" creationId="{79B989B9-5637-6904-AC83-8F8C6DADC11C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747566629" sldId="2147483652"/>
              <ac:spMk id="4" creationId="{0FB9EB16-4E18-F2DA-DE0A-E2CB1B002D10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45:48.585" v="0"/>
          <pc:sldLayoutMkLst>
            <pc:docMk/>
            <pc:sldMasterMk cId="2913304460" sldId="2147483648"/>
            <pc:sldLayoutMk cId="163206671" sldId="2147483653"/>
          </pc:sldLayoutMkLst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63206671" sldId="2147483653"/>
              <ac:spMk id="2" creationId="{D98AD122-00CF-40C8-2625-09328F4C7BE4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63206671" sldId="2147483653"/>
              <ac:spMk id="3" creationId="{D0889997-F213-CD7F-6722-DC21945E3F87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63206671" sldId="2147483653"/>
              <ac:spMk id="4" creationId="{E026B45C-8E6F-C48F-0611-387A9595BAFF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63206671" sldId="2147483653"/>
              <ac:spMk id="5" creationId="{4CF0D999-4D60-3B45-57BB-714EEB409CBC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63206671" sldId="2147483653"/>
              <ac:spMk id="6" creationId="{659B0CF7-64FE-4A44-3CCE-77238209B4AA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45:48.585" v="0"/>
          <pc:sldLayoutMkLst>
            <pc:docMk/>
            <pc:sldMasterMk cId="2913304460" sldId="2147483648"/>
            <pc:sldLayoutMk cId="1165880414" sldId="2147483656"/>
          </pc:sldLayoutMkLst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165880414" sldId="2147483656"/>
              <ac:spMk id="2" creationId="{4BF5D173-E8AD-182E-E353-FE8892548ED9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165880414" sldId="2147483656"/>
              <ac:spMk id="3" creationId="{B04ABA9E-8DBF-FBE8-E8CC-CC3CA1A242E5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165880414" sldId="2147483656"/>
              <ac:spMk id="4" creationId="{5D3FB24A-649C-077C-73D1-BD7A59F5862B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45:48.585" v="0"/>
          <pc:sldLayoutMkLst>
            <pc:docMk/>
            <pc:sldMasterMk cId="2913304460" sldId="2147483648"/>
            <pc:sldLayoutMk cId="2569339815" sldId="2147483657"/>
          </pc:sldLayoutMkLst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2569339815" sldId="2147483657"/>
              <ac:spMk id="2" creationId="{222A0D93-F025-F9BD-B2A9-92C8F227B7F3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2569339815" sldId="2147483657"/>
              <ac:spMk id="3" creationId="{5CBEB731-A766-4592-273B-2E93914A96F9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2569339815" sldId="2147483657"/>
              <ac:spMk id="4" creationId="{A6C160EB-6669-4FAF-3F89-922293CCFD7E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45:48.585" v="0"/>
          <pc:sldLayoutMkLst>
            <pc:docMk/>
            <pc:sldMasterMk cId="2913304460" sldId="2147483648"/>
            <pc:sldLayoutMk cId="1984602176" sldId="2147483659"/>
          </pc:sldLayoutMkLst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984602176" sldId="2147483659"/>
              <ac:spMk id="2" creationId="{E6330032-60F1-E75A-8137-B97DEE6037FF}"/>
            </ac:spMkLst>
          </pc:spChg>
          <pc:spChg chg="mod">
            <ac:chgData name="Boris Mette" userId="e5c623d9-263b-491e-8eab-1b567e05cfe1" providerId="ADAL" clId="{61CC7194-FB6D-485A-BB34-B3A884103F0E}" dt="2023-01-26T12:45:48.585" v="0"/>
            <ac:spMkLst>
              <pc:docMk/>
              <pc:sldMasterMk cId="2913304460" sldId="2147483648"/>
              <pc:sldLayoutMk cId="1984602176" sldId="2147483659"/>
              <ac:spMk id="3" creationId="{4B2411EC-7D6B-1970-BF42-22162C5D8A5E}"/>
            </ac:spMkLst>
          </pc:spChg>
        </pc:sldLayoutChg>
      </pc:sldMasterChg>
      <pc:sldMasterChg chg="modSp modSldLayout">
        <pc:chgData name="Boris Mette" userId="e5c623d9-263b-491e-8eab-1b567e05cfe1" providerId="ADAL" clId="{61CC7194-FB6D-485A-BB34-B3A884103F0E}" dt="2023-01-26T12:51:22.727" v="9"/>
        <pc:sldMasterMkLst>
          <pc:docMk/>
          <pc:sldMasterMk cId="222335417" sldId="2147483660"/>
        </pc:sldMasterMkLst>
        <pc:spChg chg="mod">
          <ac:chgData name="Boris Mette" userId="e5c623d9-263b-491e-8eab-1b567e05cfe1" providerId="ADAL" clId="{61CC7194-FB6D-485A-BB34-B3A884103F0E}" dt="2023-01-26T12:51:22.727" v="9"/>
          <ac:spMkLst>
            <pc:docMk/>
            <pc:sldMasterMk cId="222335417" sldId="2147483660"/>
            <ac:spMk id="2" creationId="{00000000-0000-0000-0000-000000000000}"/>
          </ac:spMkLst>
        </pc:spChg>
        <pc:spChg chg="mod">
          <ac:chgData name="Boris Mette" userId="e5c623d9-263b-491e-8eab-1b567e05cfe1" providerId="ADAL" clId="{61CC7194-FB6D-485A-BB34-B3A884103F0E}" dt="2023-01-26T12:51:22.727" v="9"/>
          <ac:spMkLst>
            <pc:docMk/>
            <pc:sldMasterMk cId="222335417" sldId="2147483660"/>
            <ac:spMk id="3" creationId="{00000000-0000-0000-0000-000000000000}"/>
          </ac:spMkLst>
        </pc:spChg>
        <pc:spChg chg="mod">
          <ac:chgData name="Boris Mette" userId="e5c623d9-263b-491e-8eab-1b567e05cfe1" providerId="ADAL" clId="{61CC7194-FB6D-485A-BB34-B3A884103F0E}" dt="2023-01-26T12:51:22.727" v="9"/>
          <ac:spMkLst>
            <pc:docMk/>
            <pc:sldMasterMk cId="222335417" sldId="2147483660"/>
            <ac:spMk id="4" creationId="{00000000-0000-0000-0000-000000000000}"/>
          </ac:spMkLst>
        </pc:spChg>
        <pc:spChg chg="mod">
          <ac:chgData name="Boris Mette" userId="e5c623d9-263b-491e-8eab-1b567e05cfe1" providerId="ADAL" clId="{61CC7194-FB6D-485A-BB34-B3A884103F0E}" dt="2023-01-26T12:51:22.727" v="9"/>
          <ac:spMkLst>
            <pc:docMk/>
            <pc:sldMasterMk cId="222335417" sldId="2147483660"/>
            <ac:spMk id="5" creationId="{00000000-0000-0000-0000-000000000000}"/>
          </ac:spMkLst>
        </pc:spChg>
        <pc:spChg chg="mod">
          <ac:chgData name="Boris Mette" userId="e5c623d9-263b-491e-8eab-1b567e05cfe1" providerId="ADAL" clId="{61CC7194-FB6D-485A-BB34-B3A884103F0E}" dt="2023-01-26T12:51:22.727" v="9"/>
          <ac:spMkLst>
            <pc:docMk/>
            <pc:sldMasterMk cId="222335417" sldId="2147483660"/>
            <ac:spMk id="6" creationId="{00000000-0000-0000-0000-000000000000}"/>
          </ac:spMkLst>
        </pc:spChg>
        <pc:sldLayoutChg chg="modSp">
          <pc:chgData name="Boris Mette" userId="e5c623d9-263b-491e-8eab-1b567e05cfe1" providerId="ADAL" clId="{61CC7194-FB6D-485A-BB34-B3A884103F0E}" dt="2023-01-26T12:51:22.727" v="9"/>
          <pc:sldLayoutMkLst>
            <pc:docMk/>
            <pc:sldMasterMk cId="222335417" sldId="2147483660"/>
            <pc:sldLayoutMk cId="3076983604" sldId="2147483661"/>
          </pc:sldLayoutMkLst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3076983604" sldId="2147483661"/>
              <ac:spMk id="2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3076983604" sldId="2147483661"/>
              <ac:spMk id="3" creationId="{00000000-0000-0000-0000-000000000000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51:22.727" v="9"/>
          <pc:sldLayoutMkLst>
            <pc:docMk/>
            <pc:sldMasterMk cId="222335417" sldId="2147483660"/>
            <pc:sldLayoutMk cId="899578445" sldId="2147483663"/>
          </pc:sldLayoutMkLst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899578445" sldId="2147483663"/>
              <ac:spMk id="2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899578445" sldId="2147483663"/>
              <ac:spMk id="3" creationId="{00000000-0000-0000-0000-000000000000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51:22.727" v="9"/>
          <pc:sldLayoutMkLst>
            <pc:docMk/>
            <pc:sldMasterMk cId="222335417" sldId="2147483660"/>
            <pc:sldLayoutMk cId="4119413044" sldId="2147483664"/>
          </pc:sldLayoutMkLst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4119413044" sldId="2147483664"/>
              <ac:spMk id="3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4119413044" sldId="2147483664"/>
              <ac:spMk id="4" creationId="{00000000-0000-0000-0000-000000000000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51:22.727" v="9"/>
          <pc:sldLayoutMkLst>
            <pc:docMk/>
            <pc:sldMasterMk cId="222335417" sldId="2147483660"/>
            <pc:sldLayoutMk cId="249295297" sldId="2147483665"/>
          </pc:sldLayoutMkLst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9295297" sldId="2147483665"/>
              <ac:spMk id="2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9295297" sldId="2147483665"/>
              <ac:spMk id="3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9295297" sldId="2147483665"/>
              <ac:spMk id="4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9295297" sldId="2147483665"/>
              <ac:spMk id="5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9295297" sldId="2147483665"/>
              <ac:spMk id="6" creationId="{00000000-0000-0000-0000-000000000000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51:22.727" v="9"/>
          <pc:sldLayoutMkLst>
            <pc:docMk/>
            <pc:sldMasterMk cId="222335417" sldId="2147483660"/>
            <pc:sldLayoutMk cId="2468519081" sldId="2147483668"/>
          </pc:sldLayoutMkLst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68519081" sldId="2147483668"/>
              <ac:spMk id="2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68519081" sldId="2147483668"/>
              <ac:spMk id="3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2468519081" sldId="2147483668"/>
              <ac:spMk id="4" creationId="{00000000-0000-0000-0000-000000000000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51:22.727" v="9"/>
          <pc:sldLayoutMkLst>
            <pc:docMk/>
            <pc:sldMasterMk cId="222335417" sldId="2147483660"/>
            <pc:sldLayoutMk cId="3762456110" sldId="2147483669"/>
          </pc:sldLayoutMkLst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3762456110" sldId="2147483669"/>
              <ac:spMk id="2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3762456110" sldId="2147483669"/>
              <ac:spMk id="3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3762456110" sldId="2147483669"/>
              <ac:spMk id="4" creationId="{00000000-0000-0000-0000-000000000000}"/>
            </ac:spMkLst>
          </pc:spChg>
        </pc:sldLayoutChg>
        <pc:sldLayoutChg chg="modSp">
          <pc:chgData name="Boris Mette" userId="e5c623d9-263b-491e-8eab-1b567e05cfe1" providerId="ADAL" clId="{61CC7194-FB6D-485A-BB34-B3A884103F0E}" dt="2023-01-26T12:51:22.727" v="9"/>
          <pc:sldLayoutMkLst>
            <pc:docMk/>
            <pc:sldMasterMk cId="222335417" sldId="2147483660"/>
            <pc:sldLayoutMk cId="413479325" sldId="2147483671"/>
          </pc:sldLayoutMkLst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413479325" sldId="2147483671"/>
              <ac:spMk id="2" creationId="{00000000-0000-0000-0000-000000000000}"/>
            </ac:spMkLst>
          </pc:spChg>
          <pc:spChg chg="mod">
            <ac:chgData name="Boris Mette" userId="e5c623d9-263b-491e-8eab-1b567e05cfe1" providerId="ADAL" clId="{61CC7194-FB6D-485A-BB34-B3A884103F0E}" dt="2023-01-26T12:51:22.727" v="9"/>
            <ac:spMkLst>
              <pc:docMk/>
              <pc:sldMasterMk cId="222335417" sldId="2147483660"/>
              <pc:sldLayoutMk cId="413479325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02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3932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460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1880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343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628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2321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344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4320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7324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90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0AEE34-058A-4CC7-942C-78D1BA9FC16B}" type="datetimeFigureOut">
              <a:rPr lang="de-DE" smtClean="0"/>
              <a:t>07.02.2023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436E9-F793-4AEE-A02F-F3DC8CBB676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2289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31C8C612-A498-E112-557F-CDE4CA8C05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A1CDADF-88E8-ECA5-92C6-4A3AB2040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C4E64D-25BA-5CE9-0581-D3BC443EB767}"/>
              </a:ext>
            </a:extLst>
          </p:cNvPr>
          <p:cNvSpPr>
            <a:spLocks/>
          </p:cNvSpPr>
          <p:nvPr/>
        </p:nvSpPr>
        <p:spPr>
          <a:xfrm>
            <a:off x="0" y="5777496"/>
            <a:ext cx="12192000" cy="1080000"/>
          </a:xfrm>
          <a:prstGeom prst="rect">
            <a:avLst/>
          </a:prstGeom>
          <a:solidFill>
            <a:srgbClr val="00785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D79C76-C40A-E727-222E-88EF2DFE2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936496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02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4E473E66-9B23-5DF1-C0B5-40F9BCA2EB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C4E64D-25BA-5CE9-0581-D3BC443EB767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12192000" cy="1080000"/>
          </a:xfrm>
          <a:prstGeom prst="rect">
            <a:avLst/>
          </a:prstGeom>
          <a:solidFill>
            <a:srgbClr val="007857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D79C76-C40A-E727-222E-88EF2DFE2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936496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29C461-3788-1FD3-408C-C18272889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106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24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5CEBFF77-CC56-22D1-3146-AE2E897E26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A1CDADF-88E8-ECA5-92C6-4A3AB2040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C4E64D-25BA-5CE9-0581-D3BC443EB767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12192000" cy="1080000"/>
          </a:xfrm>
          <a:prstGeom prst="rect">
            <a:avLst/>
          </a:prstGeom>
          <a:solidFill>
            <a:srgbClr val="00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D79C76-C40A-E727-222E-88EF2DFE2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936496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473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B1D9A6F8-00FF-5F02-5292-A46765EDF2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C4E64D-25BA-5CE9-0581-D3BC443EB767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12192000" cy="1080000"/>
          </a:xfrm>
          <a:prstGeom prst="rect">
            <a:avLst/>
          </a:prstGeom>
          <a:solidFill>
            <a:srgbClr val="0078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D79C76-C40A-E727-222E-88EF2DFE2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936496"/>
            <a:ext cx="6858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29C461-3788-1FD3-408C-C18272889B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106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062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3D3A0E99-D910-6A18-2214-16F873CB2D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A1CDADF-88E8-ECA5-92C6-4A3AB2040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C4E64D-25BA-5CE9-0581-D3BC443EB767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12192000" cy="1080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B79B948-ADBA-132B-037C-3EC9C1D22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937147"/>
            <a:ext cx="6858000" cy="76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259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Person, drinnen, Mann, Kamera enthält.&#10;&#10;Automatisch generierte Beschreibung">
            <a:extLst>
              <a:ext uri="{FF2B5EF4-FFF2-40B4-BE49-F238E27FC236}">
                <a16:creationId xmlns:a16="http://schemas.microsoft.com/office/drawing/2014/main" id="{E515E8A1-7348-4627-C754-CC5020BBD4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A1CDADF-88E8-ECA5-92C6-4A3AB2040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106" y="0"/>
            <a:ext cx="406289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BC4E64D-25BA-5CE9-0581-D3BC443EB767}"/>
              </a:ext>
            </a:extLst>
          </p:cNvPr>
          <p:cNvSpPr>
            <a:spLocks/>
          </p:cNvSpPr>
          <p:nvPr/>
        </p:nvSpPr>
        <p:spPr>
          <a:xfrm>
            <a:off x="0" y="5778000"/>
            <a:ext cx="12192000" cy="1080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1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BB79B948-ADBA-132B-037C-3EC9C1D22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937147"/>
            <a:ext cx="6858000" cy="76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5341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0</Words>
  <Application>Microsoft Office PowerPoint</Application>
  <PresentationFormat>Breitbild</PresentationFormat>
  <Paragraphs>0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Boris Mette</dc:creator>
  <cp:lastModifiedBy>Boris Mette</cp:lastModifiedBy>
  <cp:revision>1</cp:revision>
  <dcterms:created xsi:type="dcterms:W3CDTF">2023-01-26T11:58:43Z</dcterms:created>
  <dcterms:modified xsi:type="dcterms:W3CDTF">2023-02-07T08:44:01Z</dcterms:modified>
</cp:coreProperties>
</file>