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1" r:id="rId3"/>
    <p:sldId id="262" r:id="rId4"/>
    <p:sldId id="263" r:id="rId5"/>
    <p:sldId id="258" r:id="rId6"/>
    <p:sldId id="259" r:id="rId7"/>
  </p:sldIdLst>
  <p:sldSz cx="6858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8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8A3E0E-F792-435A-9BD2-1FDBDA4886EF}" v="55" dt="2023-02-07T08:38:16.9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061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28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ris Mette" userId="e5c623d9-263b-491e-8eab-1b567e05cfe1" providerId="ADAL" clId="{CE8A3E0E-F792-435A-9BD2-1FDBDA4886EF}"/>
    <pc:docChg chg="custSel addSld modSld sldOrd">
      <pc:chgData name="Boris Mette" userId="e5c623d9-263b-491e-8eab-1b567e05cfe1" providerId="ADAL" clId="{CE8A3E0E-F792-435A-9BD2-1FDBDA4886EF}" dt="2023-02-07T08:44:09.398" v="92"/>
      <pc:docMkLst>
        <pc:docMk/>
      </pc:docMkLst>
      <pc:sldChg chg="addSp delSp modSp mod ord">
        <pc:chgData name="Boris Mette" userId="e5c623d9-263b-491e-8eab-1b567e05cfe1" providerId="ADAL" clId="{CE8A3E0E-F792-435A-9BD2-1FDBDA4886EF}" dt="2023-02-07T08:44:09.398" v="92"/>
        <pc:sldMkLst>
          <pc:docMk/>
          <pc:sldMk cId="3760259519" sldId="258"/>
        </pc:sldMkLst>
        <pc:spChg chg="add del mod">
          <ac:chgData name="Boris Mette" userId="e5c623d9-263b-491e-8eab-1b567e05cfe1" providerId="ADAL" clId="{CE8A3E0E-F792-435A-9BD2-1FDBDA4886EF}" dt="2023-01-26T12:48:01.123" v="16" actId="478"/>
          <ac:spMkLst>
            <pc:docMk/>
            <pc:sldMk cId="3760259519" sldId="258"/>
            <ac:spMk id="2" creationId="{C5073B9A-3ACC-54BC-3E2F-4CF3B11305CF}"/>
          </ac:spMkLst>
        </pc:spChg>
        <pc:spChg chg="mod">
          <ac:chgData name="Boris Mette" userId="e5c623d9-263b-491e-8eab-1b567e05cfe1" providerId="ADAL" clId="{CE8A3E0E-F792-435A-9BD2-1FDBDA4886EF}" dt="2023-02-07T08:37:54.964" v="83" actId="1076"/>
          <ac:spMkLst>
            <pc:docMk/>
            <pc:sldMk cId="3760259519" sldId="258"/>
            <ac:spMk id="8" creationId="{A1E013CB-8F6C-88B1-773D-8DD61D1EBE83}"/>
          </ac:spMkLst>
        </pc:spChg>
        <pc:picChg chg="add mod ord">
          <ac:chgData name="Boris Mette" userId="e5c623d9-263b-491e-8eab-1b567e05cfe1" providerId="ADAL" clId="{CE8A3E0E-F792-435A-9BD2-1FDBDA4886EF}" dt="2023-01-27T16:40:10.213" v="66" actId="167"/>
          <ac:picMkLst>
            <pc:docMk/>
            <pc:sldMk cId="3760259519" sldId="258"/>
            <ac:picMk id="2" creationId="{3D3A0E99-D910-6A18-2214-16F873CB2DDC}"/>
          </ac:picMkLst>
        </pc:picChg>
        <pc:picChg chg="mod">
          <ac:chgData name="Boris Mette" userId="e5c623d9-263b-491e-8eab-1b567e05cfe1" providerId="ADAL" clId="{CE8A3E0E-F792-435A-9BD2-1FDBDA4886EF}" dt="2023-01-26T12:48:27.186" v="36" actId="1036"/>
          <ac:picMkLst>
            <pc:docMk/>
            <pc:sldMk cId="3760259519" sldId="258"/>
            <ac:picMk id="1028" creationId="{D080D03A-5AF5-CC1C-271A-C485A8CE19F4}"/>
          </ac:picMkLst>
        </pc:picChg>
        <pc:picChg chg="del">
          <ac:chgData name="Boris Mette" userId="e5c623d9-263b-491e-8eab-1b567e05cfe1" providerId="ADAL" clId="{CE8A3E0E-F792-435A-9BD2-1FDBDA4886EF}" dt="2023-01-27T16:40:12.395" v="67" actId="478"/>
          <ac:picMkLst>
            <pc:docMk/>
            <pc:sldMk cId="3760259519" sldId="258"/>
            <ac:picMk id="1030" creationId="{0502D159-B07F-A66C-64D4-519840D12708}"/>
          </ac:picMkLst>
        </pc:picChg>
      </pc:sldChg>
      <pc:sldChg chg="addSp delSp modSp add mod ord">
        <pc:chgData name="Boris Mette" userId="e5c623d9-263b-491e-8eab-1b567e05cfe1" providerId="ADAL" clId="{CE8A3E0E-F792-435A-9BD2-1FDBDA4886EF}" dt="2023-02-07T08:44:09.398" v="92"/>
        <pc:sldMkLst>
          <pc:docMk/>
          <pc:sldMk cId="732843916" sldId="259"/>
        </pc:sldMkLst>
        <pc:spChg chg="add mod">
          <ac:chgData name="Boris Mette" userId="e5c623d9-263b-491e-8eab-1b567e05cfe1" providerId="ADAL" clId="{CE8A3E0E-F792-435A-9BD2-1FDBDA4886EF}" dt="2023-02-07T08:38:04.296" v="85"/>
          <ac:spMkLst>
            <pc:docMk/>
            <pc:sldMk cId="732843916" sldId="259"/>
            <ac:spMk id="3" creationId="{9B6E0EBF-453F-F56C-E1BD-519419DB190E}"/>
          </ac:spMkLst>
        </pc:spChg>
        <pc:spChg chg="del">
          <ac:chgData name="Boris Mette" userId="e5c623d9-263b-491e-8eab-1b567e05cfe1" providerId="ADAL" clId="{CE8A3E0E-F792-435A-9BD2-1FDBDA4886EF}" dt="2023-02-07T08:38:03.343" v="84" actId="478"/>
          <ac:spMkLst>
            <pc:docMk/>
            <pc:sldMk cId="732843916" sldId="259"/>
            <ac:spMk id="8" creationId="{A1E013CB-8F6C-88B1-773D-8DD61D1EBE83}"/>
          </ac:spMkLst>
        </pc:spChg>
        <pc:picChg chg="add mod ord">
          <ac:chgData name="Boris Mette" userId="e5c623d9-263b-491e-8eab-1b567e05cfe1" providerId="ADAL" clId="{CE8A3E0E-F792-435A-9BD2-1FDBDA4886EF}" dt="2023-01-27T16:40:26.013" v="74" actId="167"/>
          <ac:picMkLst>
            <pc:docMk/>
            <pc:sldMk cId="732843916" sldId="259"/>
            <ac:picMk id="2" creationId="{401C0E67-427C-DCBE-1B5E-F42942F444DF}"/>
          </ac:picMkLst>
        </pc:picChg>
        <pc:picChg chg="add mod">
          <ac:chgData name="Boris Mette" userId="e5c623d9-263b-491e-8eab-1b567e05cfe1" providerId="ADAL" clId="{CE8A3E0E-F792-435A-9BD2-1FDBDA4886EF}" dt="2023-02-07T08:38:04.296" v="85"/>
          <ac:picMkLst>
            <pc:docMk/>
            <pc:sldMk cId="732843916" sldId="259"/>
            <ac:picMk id="4" creationId="{1649620F-CE5C-12EF-818F-13778DBB8979}"/>
          </ac:picMkLst>
        </pc:picChg>
        <pc:picChg chg="mod">
          <ac:chgData name="Boris Mette" userId="e5c623d9-263b-491e-8eab-1b567e05cfe1" providerId="ADAL" clId="{CE8A3E0E-F792-435A-9BD2-1FDBDA4886EF}" dt="2023-01-26T12:48:42.684" v="40" actId="1076"/>
          <ac:picMkLst>
            <pc:docMk/>
            <pc:sldMk cId="732843916" sldId="259"/>
            <ac:picMk id="1026" creationId="{200CD60E-EBCD-374C-A64B-D77CD7D17F35}"/>
          </ac:picMkLst>
        </pc:picChg>
        <pc:picChg chg="del">
          <ac:chgData name="Boris Mette" userId="e5c623d9-263b-491e-8eab-1b567e05cfe1" providerId="ADAL" clId="{CE8A3E0E-F792-435A-9BD2-1FDBDA4886EF}" dt="2023-02-07T08:38:03.343" v="84" actId="478"/>
          <ac:picMkLst>
            <pc:docMk/>
            <pc:sldMk cId="732843916" sldId="259"/>
            <ac:picMk id="1028" creationId="{D080D03A-5AF5-CC1C-271A-C485A8CE19F4}"/>
          </ac:picMkLst>
        </pc:picChg>
        <pc:picChg chg="del">
          <ac:chgData name="Boris Mette" userId="e5c623d9-263b-491e-8eab-1b567e05cfe1" providerId="ADAL" clId="{CE8A3E0E-F792-435A-9BD2-1FDBDA4886EF}" dt="2023-01-27T16:40:16.650" v="68" actId="478"/>
          <ac:picMkLst>
            <pc:docMk/>
            <pc:sldMk cId="732843916" sldId="259"/>
            <ac:picMk id="1030" creationId="{0502D159-B07F-A66C-64D4-519840D12708}"/>
          </ac:picMkLst>
        </pc:picChg>
      </pc:sldChg>
      <pc:sldChg chg="addSp delSp modSp add mod">
        <pc:chgData name="Boris Mette" userId="e5c623d9-263b-491e-8eab-1b567e05cfe1" providerId="ADAL" clId="{CE8A3E0E-F792-435A-9BD2-1FDBDA4886EF}" dt="2023-02-07T08:38:08.863" v="86" actId="1076"/>
        <pc:sldMkLst>
          <pc:docMk/>
          <pc:sldMk cId="845398394" sldId="260"/>
        </pc:sldMkLst>
        <pc:spChg chg="mod">
          <ac:chgData name="Boris Mette" userId="e5c623d9-263b-491e-8eab-1b567e05cfe1" providerId="ADAL" clId="{CE8A3E0E-F792-435A-9BD2-1FDBDA4886EF}" dt="2023-02-07T08:38:08.863" v="86" actId="1076"/>
          <ac:spMkLst>
            <pc:docMk/>
            <pc:sldMk cId="845398394" sldId="260"/>
            <ac:spMk id="8" creationId="{A1E013CB-8F6C-88B1-773D-8DD61D1EBE83}"/>
          </ac:spMkLst>
        </pc:spChg>
        <pc:picChg chg="add mod">
          <ac:chgData name="Boris Mette" userId="e5c623d9-263b-491e-8eab-1b567e05cfe1" providerId="ADAL" clId="{CE8A3E0E-F792-435A-9BD2-1FDBDA4886EF}" dt="2023-02-07T08:38:08.863" v="86" actId="1076"/>
          <ac:picMkLst>
            <pc:docMk/>
            <pc:sldMk cId="845398394" sldId="260"/>
            <ac:picMk id="2" creationId="{EBE43980-25F5-4173-FB65-F287F224EFF1}"/>
          </ac:picMkLst>
        </pc:picChg>
        <pc:picChg chg="add mod ord">
          <ac:chgData name="Boris Mette" userId="e5c623d9-263b-491e-8eab-1b567e05cfe1" providerId="ADAL" clId="{CE8A3E0E-F792-435A-9BD2-1FDBDA4886EF}" dt="2023-01-27T16:40:29.086" v="76" actId="167"/>
          <ac:picMkLst>
            <pc:docMk/>
            <pc:sldMk cId="845398394" sldId="260"/>
            <ac:picMk id="3" creationId="{5B97B060-AFF4-970C-18BC-C7B6BFF9FEED}"/>
          </ac:picMkLst>
        </pc:picChg>
        <pc:picChg chg="del">
          <ac:chgData name="Boris Mette" userId="e5c623d9-263b-491e-8eab-1b567e05cfe1" providerId="ADAL" clId="{CE8A3E0E-F792-435A-9BD2-1FDBDA4886EF}" dt="2023-01-26T12:49:53.582" v="51" actId="478"/>
          <ac:picMkLst>
            <pc:docMk/>
            <pc:sldMk cId="845398394" sldId="260"/>
            <ac:picMk id="1028" creationId="{D080D03A-5AF5-CC1C-271A-C485A8CE19F4}"/>
          </ac:picMkLst>
        </pc:picChg>
        <pc:picChg chg="del">
          <ac:chgData name="Boris Mette" userId="e5c623d9-263b-491e-8eab-1b567e05cfe1" providerId="ADAL" clId="{CE8A3E0E-F792-435A-9BD2-1FDBDA4886EF}" dt="2023-01-27T16:40:18.083" v="69" actId="478"/>
          <ac:picMkLst>
            <pc:docMk/>
            <pc:sldMk cId="845398394" sldId="260"/>
            <ac:picMk id="1030" creationId="{0502D159-B07F-A66C-64D4-519840D12708}"/>
          </ac:picMkLst>
        </pc:picChg>
        <pc:picChg chg="add del mod">
          <ac:chgData name="Boris Mette" userId="e5c623d9-263b-491e-8eab-1b567e05cfe1" providerId="ADAL" clId="{CE8A3E0E-F792-435A-9BD2-1FDBDA4886EF}" dt="2023-01-26T12:49:51.854" v="50" actId="21"/>
          <ac:picMkLst>
            <pc:docMk/>
            <pc:sldMk cId="845398394" sldId="260"/>
            <ac:picMk id="5122" creationId="{2AE7FE04-E8F5-57FE-1904-7BFE78D480E2}"/>
          </ac:picMkLst>
        </pc:picChg>
      </pc:sldChg>
      <pc:sldChg chg="addSp delSp modSp add mod">
        <pc:chgData name="Boris Mette" userId="e5c623d9-263b-491e-8eab-1b567e05cfe1" providerId="ADAL" clId="{CE8A3E0E-F792-435A-9BD2-1FDBDA4886EF}" dt="2023-02-07T08:38:16.948" v="88"/>
        <pc:sldMkLst>
          <pc:docMk/>
          <pc:sldMk cId="168405029" sldId="261"/>
        </pc:sldMkLst>
        <pc:spChg chg="add del mod">
          <ac:chgData name="Boris Mette" userId="e5c623d9-263b-491e-8eab-1b567e05cfe1" providerId="ADAL" clId="{CE8A3E0E-F792-435A-9BD2-1FDBDA4886EF}" dt="2023-02-07T08:38:15.737" v="87" actId="478"/>
          <ac:spMkLst>
            <pc:docMk/>
            <pc:sldMk cId="168405029" sldId="261"/>
            <ac:spMk id="2" creationId="{EA8C681E-F5A9-3AF8-E233-8E25A4C35069}"/>
          </ac:spMkLst>
        </pc:spChg>
        <pc:spChg chg="add mod">
          <ac:chgData name="Boris Mette" userId="e5c623d9-263b-491e-8eab-1b567e05cfe1" providerId="ADAL" clId="{CE8A3E0E-F792-435A-9BD2-1FDBDA4886EF}" dt="2023-02-07T08:38:16.948" v="88"/>
          <ac:spMkLst>
            <pc:docMk/>
            <pc:sldMk cId="168405029" sldId="261"/>
            <ac:spMk id="5" creationId="{3AB2324E-D6A5-3494-7422-7F376D9103EC}"/>
          </ac:spMkLst>
        </pc:spChg>
        <pc:spChg chg="del">
          <ac:chgData name="Boris Mette" userId="e5c623d9-263b-491e-8eab-1b567e05cfe1" providerId="ADAL" clId="{CE8A3E0E-F792-435A-9BD2-1FDBDA4886EF}" dt="2023-01-26T12:50:09.621" v="55" actId="478"/>
          <ac:spMkLst>
            <pc:docMk/>
            <pc:sldMk cId="168405029" sldId="261"/>
            <ac:spMk id="8" creationId="{A1E013CB-8F6C-88B1-773D-8DD61D1EBE83}"/>
          </ac:spMkLst>
        </pc:spChg>
        <pc:picChg chg="add del mod">
          <ac:chgData name="Boris Mette" userId="e5c623d9-263b-491e-8eab-1b567e05cfe1" providerId="ADAL" clId="{CE8A3E0E-F792-435A-9BD2-1FDBDA4886EF}" dt="2023-02-07T08:38:15.737" v="87" actId="478"/>
          <ac:picMkLst>
            <pc:docMk/>
            <pc:sldMk cId="168405029" sldId="261"/>
            <ac:picMk id="3" creationId="{897DB2F9-AC79-1316-21AE-A2E4E3F9AC25}"/>
          </ac:picMkLst>
        </pc:picChg>
        <pc:picChg chg="add mod ord">
          <ac:chgData name="Boris Mette" userId="e5c623d9-263b-491e-8eab-1b567e05cfe1" providerId="ADAL" clId="{CE8A3E0E-F792-435A-9BD2-1FDBDA4886EF}" dt="2023-01-27T16:40:31.787" v="78" actId="167"/>
          <ac:picMkLst>
            <pc:docMk/>
            <pc:sldMk cId="168405029" sldId="261"/>
            <ac:picMk id="4" creationId="{2CB498AE-ADBB-A340-9C6E-DA8DE8737672}"/>
          </ac:picMkLst>
        </pc:picChg>
        <pc:picChg chg="add mod">
          <ac:chgData name="Boris Mette" userId="e5c623d9-263b-491e-8eab-1b567e05cfe1" providerId="ADAL" clId="{CE8A3E0E-F792-435A-9BD2-1FDBDA4886EF}" dt="2023-02-07T08:38:16.948" v="88"/>
          <ac:picMkLst>
            <pc:docMk/>
            <pc:sldMk cId="168405029" sldId="261"/>
            <ac:picMk id="6" creationId="{CD3CB888-BC4D-D6C0-21F3-4DBFD7DBA6AD}"/>
          </ac:picMkLst>
        </pc:picChg>
        <pc:picChg chg="del">
          <ac:chgData name="Boris Mette" userId="e5c623d9-263b-491e-8eab-1b567e05cfe1" providerId="ADAL" clId="{CE8A3E0E-F792-435A-9BD2-1FDBDA4886EF}" dt="2023-01-26T12:50:09.621" v="55" actId="478"/>
          <ac:picMkLst>
            <pc:docMk/>
            <pc:sldMk cId="168405029" sldId="261"/>
            <ac:picMk id="1028" creationId="{D080D03A-5AF5-CC1C-271A-C485A8CE19F4}"/>
          </ac:picMkLst>
        </pc:picChg>
        <pc:picChg chg="del">
          <ac:chgData name="Boris Mette" userId="e5c623d9-263b-491e-8eab-1b567e05cfe1" providerId="ADAL" clId="{CE8A3E0E-F792-435A-9BD2-1FDBDA4886EF}" dt="2023-01-27T16:40:19.275" v="70" actId="478"/>
          <ac:picMkLst>
            <pc:docMk/>
            <pc:sldMk cId="168405029" sldId="261"/>
            <ac:picMk id="1030" creationId="{0502D159-B07F-A66C-64D4-519840D12708}"/>
          </ac:picMkLst>
        </pc:picChg>
      </pc:sldChg>
      <pc:sldChg chg="addSp delSp modSp add mod">
        <pc:chgData name="Boris Mette" userId="e5c623d9-263b-491e-8eab-1b567e05cfe1" providerId="ADAL" clId="{CE8A3E0E-F792-435A-9BD2-1FDBDA4886EF}" dt="2023-02-07T08:38:21.455" v="89" actId="1076"/>
        <pc:sldMkLst>
          <pc:docMk/>
          <pc:sldMk cId="3459285017" sldId="262"/>
        </pc:sldMkLst>
        <pc:spChg chg="mod">
          <ac:chgData name="Boris Mette" userId="e5c623d9-263b-491e-8eab-1b567e05cfe1" providerId="ADAL" clId="{CE8A3E0E-F792-435A-9BD2-1FDBDA4886EF}" dt="2023-02-07T08:38:21.455" v="89" actId="1076"/>
          <ac:spMkLst>
            <pc:docMk/>
            <pc:sldMk cId="3459285017" sldId="262"/>
            <ac:spMk id="8" creationId="{A1E013CB-8F6C-88B1-773D-8DD61D1EBE83}"/>
          </ac:spMkLst>
        </pc:spChg>
        <pc:picChg chg="add mod ord">
          <ac:chgData name="Boris Mette" userId="e5c623d9-263b-491e-8eab-1b567e05cfe1" providerId="ADAL" clId="{CE8A3E0E-F792-435A-9BD2-1FDBDA4886EF}" dt="2023-01-27T16:40:34.619" v="80" actId="167"/>
          <ac:picMkLst>
            <pc:docMk/>
            <pc:sldMk cId="3459285017" sldId="262"/>
            <ac:picMk id="3" creationId="{F24EB691-7EE0-CFB5-86EE-30383C901A04}"/>
          </ac:picMkLst>
        </pc:picChg>
        <pc:picChg chg="del">
          <ac:chgData name="Boris Mette" userId="e5c623d9-263b-491e-8eab-1b567e05cfe1" providerId="ADAL" clId="{CE8A3E0E-F792-435A-9BD2-1FDBDA4886EF}" dt="2023-01-27T16:40:20.723" v="71" actId="478"/>
          <ac:picMkLst>
            <pc:docMk/>
            <pc:sldMk cId="3459285017" sldId="262"/>
            <ac:picMk id="1030" creationId="{0502D159-B07F-A66C-64D4-519840D12708}"/>
          </ac:picMkLst>
        </pc:picChg>
      </pc:sldChg>
      <pc:sldChg chg="addSp delSp modSp add mod">
        <pc:chgData name="Boris Mette" userId="e5c623d9-263b-491e-8eab-1b567e05cfe1" providerId="ADAL" clId="{CE8A3E0E-F792-435A-9BD2-1FDBDA4886EF}" dt="2023-02-07T08:38:39.918" v="90" actId="1076"/>
        <pc:sldMkLst>
          <pc:docMk/>
          <pc:sldMk cId="1648072960" sldId="263"/>
        </pc:sldMkLst>
        <pc:spChg chg="mod">
          <ac:chgData name="Boris Mette" userId="e5c623d9-263b-491e-8eab-1b567e05cfe1" providerId="ADAL" clId="{CE8A3E0E-F792-435A-9BD2-1FDBDA4886EF}" dt="2023-02-07T08:38:39.918" v="90" actId="1076"/>
          <ac:spMkLst>
            <pc:docMk/>
            <pc:sldMk cId="1648072960" sldId="263"/>
            <ac:spMk id="2" creationId="{EA8C681E-F5A9-3AF8-E233-8E25A4C35069}"/>
          </ac:spMkLst>
        </pc:spChg>
        <pc:picChg chg="add mod ord">
          <ac:chgData name="Boris Mette" userId="e5c623d9-263b-491e-8eab-1b567e05cfe1" providerId="ADAL" clId="{CE8A3E0E-F792-435A-9BD2-1FDBDA4886EF}" dt="2023-01-27T16:40:37.900" v="82" actId="167"/>
          <ac:picMkLst>
            <pc:docMk/>
            <pc:sldMk cId="1648072960" sldId="263"/>
            <ac:picMk id="4" creationId="{0FEDD71E-4FD4-2662-6D3F-B604232ABAA4}"/>
          </ac:picMkLst>
        </pc:picChg>
        <pc:picChg chg="del">
          <ac:chgData name="Boris Mette" userId="e5c623d9-263b-491e-8eab-1b567e05cfe1" providerId="ADAL" clId="{CE8A3E0E-F792-435A-9BD2-1FDBDA4886EF}" dt="2023-01-27T16:40:22.620" v="72" actId="478"/>
          <ac:picMkLst>
            <pc:docMk/>
            <pc:sldMk cId="1648072960" sldId="263"/>
            <ac:picMk id="1030" creationId="{0502D159-B07F-A66C-64D4-519840D1270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122363"/>
            <a:ext cx="58293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3602038"/>
            <a:ext cx="51435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AEE34-058A-4CC7-942C-78D1BA9FC16B}" type="datetimeFigureOut">
              <a:rPr lang="de-DE" smtClean="0"/>
              <a:t>07.02.2023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36E9-F793-4AEE-A02F-F3DC8CBB67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6983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AEE34-058A-4CC7-942C-78D1BA9FC16B}" type="datetimeFigureOut">
              <a:rPr lang="de-DE" smtClean="0"/>
              <a:t>07.02.2023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36E9-F793-4AEE-A02F-F3DC8CBB67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5362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1709740"/>
            <a:ext cx="5915025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4589465"/>
            <a:ext cx="5915025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AEE34-058A-4CC7-942C-78D1BA9FC16B}" type="datetimeFigureOut">
              <a:rPr lang="de-DE" smtClean="0"/>
              <a:t>07.02.2023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36E9-F793-4AEE-A02F-F3DC8CBB67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9578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1825625"/>
            <a:ext cx="29146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1825625"/>
            <a:ext cx="29146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AEE34-058A-4CC7-942C-78D1BA9FC16B}" type="datetimeFigureOut">
              <a:rPr lang="de-DE" smtClean="0"/>
              <a:t>07.02.2023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36E9-F793-4AEE-A02F-F3DC8CBB67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9413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365127"/>
            <a:ext cx="5915025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1681163"/>
            <a:ext cx="2901255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2505075"/>
            <a:ext cx="2901255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1681163"/>
            <a:ext cx="2915543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2505075"/>
            <a:ext cx="2915543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AEE34-058A-4CC7-942C-78D1BA9FC16B}" type="datetimeFigureOut">
              <a:rPr lang="de-DE" smtClean="0"/>
              <a:t>07.02.2023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36E9-F793-4AEE-A02F-F3DC8CBB67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295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AEE34-058A-4CC7-942C-78D1BA9FC16B}" type="datetimeFigureOut">
              <a:rPr lang="de-DE" smtClean="0"/>
              <a:t>07.02.2023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36E9-F793-4AEE-A02F-F3DC8CBB67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0621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AEE34-058A-4CC7-942C-78D1BA9FC16B}" type="datetimeFigureOut">
              <a:rPr lang="de-DE" smtClean="0"/>
              <a:t>07.02.2023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36E9-F793-4AEE-A02F-F3DC8CBB67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5959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57200"/>
            <a:ext cx="2211884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987427"/>
            <a:ext cx="3471863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057400"/>
            <a:ext cx="2211884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AEE34-058A-4CC7-942C-78D1BA9FC16B}" type="datetimeFigureOut">
              <a:rPr lang="de-DE" smtClean="0"/>
              <a:t>07.02.2023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36E9-F793-4AEE-A02F-F3DC8CBB67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8519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57200"/>
            <a:ext cx="2211884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987427"/>
            <a:ext cx="3471863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057400"/>
            <a:ext cx="2211884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AEE34-058A-4CC7-942C-78D1BA9FC16B}" type="datetimeFigureOut">
              <a:rPr lang="de-DE" smtClean="0"/>
              <a:t>07.02.2023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36E9-F793-4AEE-A02F-F3DC8CBB67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2456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AEE34-058A-4CC7-942C-78D1BA9FC16B}" type="datetimeFigureOut">
              <a:rPr lang="de-DE" smtClean="0"/>
              <a:t>07.02.2023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36E9-F793-4AEE-A02F-F3DC8CBB67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7375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50544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AEE34-058A-4CC7-942C-78D1BA9FC16B}" type="datetimeFigureOut">
              <a:rPr lang="de-DE" smtClean="0"/>
              <a:t>07.02.2023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36E9-F793-4AEE-A02F-F3DC8CBB67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47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365127"/>
            <a:ext cx="59150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1825625"/>
            <a:ext cx="59150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6356352"/>
            <a:ext cx="1543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0AEE34-058A-4CC7-942C-78D1BA9FC16B}" type="datetimeFigureOut">
              <a:rPr lang="de-DE" smtClean="0"/>
              <a:t>07.02.2023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6356352"/>
            <a:ext cx="23145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6356352"/>
            <a:ext cx="1543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436E9-F793-4AEE-A02F-F3DC8CBB67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335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Person, drinnen, Mann, Kamera enthält.&#10;&#10;Automatisch generierte Beschreibung">
            <a:extLst>
              <a:ext uri="{FF2B5EF4-FFF2-40B4-BE49-F238E27FC236}">
                <a16:creationId xmlns:a16="http://schemas.microsoft.com/office/drawing/2014/main" id="{5B97B060-AFF4-970C-18BC-C7B6BFF9FE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t="7813" r="21875" b="7813"/>
          <a:stretch/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A1E013CB-8F6C-88B1-773D-8DD61D1EBE83}"/>
              </a:ext>
            </a:extLst>
          </p:cNvPr>
          <p:cNvSpPr>
            <a:spLocks/>
          </p:cNvSpPr>
          <p:nvPr/>
        </p:nvSpPr>
        <p:spPr>
          <a:xfrm>
            <a:off x="0" y="5778000"/>
            <a:ext cx="6858000" cy="1080000"/>
          </a:xfrm>
          <a:prstGeom prst="rect">
            <a:avLst/>
          </a:prstGeom>
          <a:solidFill>
            <a:srgbClr val="007857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1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00CD60E-EBCD-374C-A64B-D77CD7D17F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062894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EBE43980-25F5-4173-FB65-F287F224E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4787"/>
            <a:ext cx="6858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5398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Person, drinnen, Mann, Kamera enthält.&#10;&#10;Automatisch generierte Beschreibung">
            <a:extLst>
              <a:ext uri="{FF2B5EF4-FFF2-40B4-BE49-F238E27FC236}">
                <a16:creationId xmlns:a16="http://schemas.microsoft.com/office/drawing/2014/main" id="{2CB498AE-ADBB-A340-9C6E-DA8DE87376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t="7813" r="21875" b="7813"/>
          <a:stretch/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00CD60E-EBCD-374C-A64B-D77CD7D17F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106" y="0"/>
            <a:ext cx="4062894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3AB2324E-D6A5-3494-7422-7F376D9103EC}"/>
              </a:ext>
            </a:extLst>
          </p:cNvPr>
          <p:cNvSpPr>
            <a:spLocks/>
          </p:cNvSpPr>
          <p:nvPr/>
        </p:nvSpPr>
        <p:spPr>
          <a:xfrm>
            <a:off x="0" y="5778000"/>
            <a:ext cx="6858000" cy="1080000"/>
          </a:xfrm>
          <a:prstGeom prst="rect">
            <a:avLst/>
          </a:prstGeom>
          <a:solidFill>
            <a:srgbClr val="007857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1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CD3CB888-BC4D-D6C0-21F3-4DBFD7DBA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4787"/>
            <a:ext cx="6858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405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Person, drinnen, Mann, Kamera enthält.&#10;&#10;Automatisch generierte Beschreibung">
            <a:extLst>
              <a:ext uri="{FF2B5EF4-FFF2-40B4-BE49-F238E27FC236}">
                <a16:creationId xmlns:a16="http://schemas.microsoft.com/office/drawing/2014/main" id="{F24EB691-7EE0-CFB5-86EE-30383C901A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t="7813" r="21875" b="7813"/>
          <a:stretch/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A1E013CB-8F6C-88B1-773D-8DD61D1EBE83}"/>
              </a:ext>
            </a:extLst>
          </p:cNvPr>
          <p:cNvSpPr>
            <a:spLocks/>
          </p:cNvSpPr>
          <p:nvPr/>
        </p:nvSpPr>
        <p:spPr>
          <a:xfrm>
            <a:off x="0" y="5778000"/>
            <a:ext cx="6858000" cy="1080000"/>
          </a:xfrm>
          <a:prstGeom prst="rect">
            <a:avLst/>
          </a:prstGeom>
          <a:solidFill>
            <a:srgbClr val="0078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1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00CD60E-EBCD-374C-A64B-D77CD7D17F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062894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EBE43980-25F5-4173-FB65-F287F224E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4786"/>
            <a:ext cx="6858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9285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Person, drinnen, Mann, Kamera enthält.&#10;&#10;Automatisch generierte Beschreibung">
            <a:extLst>
              <a:ext uri="{FF2B5EF4-FFF2-40B4-BE49-F238E27FC236}">
                <a16:creationId xmlns:a16="http://schemas.microsoft.com/office/drawing/2014/main" id="{0FEDD71E-4FD4-2662-6D3F-B604232ABA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t="7813" r="21875" b="7813"/>
          <a:stretch/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00CD60E-EBCD-374C-A64B-D77CD7D17F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106" y="0"/>
            <a:ext cx="4062894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EA8C681E-F5A9-3AF8-E233-8E25A4C35069}"/>
              </a:ext>
            </a:extLst>
          </p:cNvPr>
          <p:cNvSpPr>
            <a:spLocks/>
          </p:cNvSpPr>
          <p:nvPr/>
        </p:nvSpPr>
        <p:spPr>
          <a:xfrm>
            <a:off x="0" y="5778000"/>
            <a:ext cx="6858000" cy="1080000"/>
          </a:xfrm>
          <a:prstGeom prst="rect">
            <a:avLst/>
          </a:prstGeom>
          <a:solidFill>
            <a:srgbClr val="0078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1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7DB2F9-AC79-1316-21AE-A2E4E3F9A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4786"/>
            <a:ext cx="6858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8072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Ein Bild, das Person, drinnen, Mann, Kamera enthält.&#10;&#10;Automatisch generierte Beschreibung">
            <a:extLst>
              <a:ext uri="{FF2B5EF4-FFF2-40B4-BE49-F238E27FC236}">
                <a16:creationId xmlns:a16="http://schemas.microsoft.com/office/drawing/2014/main" id="{3D3A0E99-D910-6A18-2214-16F873CB2D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t="7813" r="21875" b="7813"/>
          <a:stretch/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A1E013CB-8F6C-88B1-773D-8DD61D1EBE83}"/>
              </a:ext>
            </a:extLst>
          </p:cNvPr>
          <p:cNvSpPr>
            <a:spLocks/>
          </p:cNvSpPr>
          <p:nvPr/>
        </p:nvSpPr>
        <p:spPr>
          <a:xfrm>
            <a:off x="0" y="5778000"/>
            <a:ext cx="6858000" cy="1080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1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00CD60E-EBCD-374C-A64B-D77CD7D17F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062894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D080D03A-5AF5-CC1C-271A-C485A8CE19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1157"/>
            <a:ext cx="6858000" cy="76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0259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Ein Bild, das Person, drinnen, Mann, Kamera enthält.&#10;&#10;Automatisch generierte Beschreibung">
            <a:extLst>
              <a:ext uri="{FF2B5EF4-FFF2-40B4-BE49-F238E27FC236}">
                <a16:creationId xmlns:a16="http://schemas.microsoft.com/office/drawing/2014/main" id="{401C0E67-427C-DCBE-1B5E-F42942F444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t="7813" r="21875" b="7813"/>
          <a:stretch/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00CD60E-EBCD-374C-A64B-D77CD7D17F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106" y="0"/>
            <a:ext cx="4062894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9B6E0EBF-453F-F56C-E1BD-519419DB190E}"/>
              </a:ext>
            </a:extLst>
          </p:cNvPr>
          <p:cNvSpPr>
            <a:spLocks/>
          </p:cNvSpPr>
          <p:nvPr/>
        </p:nvSpPr>
        <p:spPr>
          <a:xfrm>
            <a:off x="0" y="5778000"/>
            <a:ext cx="6858000" cy="1080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1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649620F-CE5C-12EF-818F-13778DBB89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1157"/>
            <a:ext cx="6858000" cy="76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28439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0</Words>
  <Application>Microsoft Office PowerPoint</Application>
  <PresentationFormat>Benutzerdefiniert</PresentationFormat>
  <Paragraphs>0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Boris Mette</dc:creator>
  <cp:lastModifiedBy>Boris Mette</cp:lastModifiedBy>
  <cp:revision>2</cp:revision>
  <dcterms:created xsi:type="dcterms:W3CDTF">2023-01-26T11:58:43Z</dcterms:created>
  <dcterms:modified xsi:type="dcterms:W3CDTF">2023-02-07T08:44:11Z</dcterms:modified>
</cp:coreProperties>
</file>